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sldIdLst>
    <p:sldId id="256" r:id="rId2"/>
    <p:sldId id="258" r:id="rId3"/>
    <p:sldId id="260" r:id="rId4"/>
    <p:sldId id="262" r:id="rId5"/>
    <p:sldId id="261" r:id="rId6"/>
    <p:sldId id="267" r:id="rId7"/>
    <p:sldId id="268" r:id="rId8"/>
    <p:sldId id="269" r:id="rId9"/>
    <p:sldId id="270" r:id="rId10"/>
    <p:sldId id="259" r:id="rId11"/>
    <p:sldId id="271" r:id="rId12"/>
    <p:sldId id="264" r:id="rId13"/>
    <p:sldId id="266" r:id="rId14"/>
    <p:sldId id="265" r:id="rId15"/>
    <p:sldId id="263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12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E748FFC-E690-4C4D-A8A4-3BE60701DAF4}" type="datetimeFigureOut">
              <a:rPr lang="en-US" smtClean="0"/>
              <a:pPr/>
              <a:t>6/24/13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35DEECC-1B67-41D5-9B50-ED5C0B37D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48FFC-E690-4C4D-A8A4-3BE60701DAF4}" type="datetimeFigureOut">
              <a:rPr lang="en-US" smtClean="0"/>
              <a:pPr/>
              <a:t>6/24/13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EECC-1B67-41D5-9B50-ED5C0B37D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48FFC-E690-4C4D-A8A4-3BE60701DAF4}" type="datetimeFigureOut">
              <a:rPr lang="en-US" smtClean="0"/>
              <a:pPr/>
              <a:t>6/24/13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EECC-1B67-41D5-9B50-ED5C0B37D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E748FFC-E690-4C4D-A8A4-3BE60701DAF4}" type="datetimeFigureOut">
              <a:rPr lang="en-US" smtClean="0"/>
              <a:pPr/>
              <a:t>6/24/13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EECC-1B67-41D5-9B50-ED5C0B37D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E748FFC-E690-4C4D-A8A4-3BE60701DAF4}" type="datetimeFigureOut">
              <a:rPr lang="en-US" smtClean="0"/>
              <a:pPr/>
              <a:t>6/24/13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35DEECC-1B67-41D5-9B50-ED5C0B37D17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E748FFC-E690-4C4D-A8A4-3BE60701DAF4}" type="datetimeFigureOut">
              <a:rPr lang="en-US" smtClean="0"/>
              <a:pPr/>
              <a:t>6/24/13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35DEECC-1B67-41D5-9B50-ED5C0B37D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E748FFC-E690-4C4D-A8A4-3BE60701DAF4}" type="datetimeFigureOut">
              <a:rPr lang="en-US" smtClean="0"/>
              <a:pPr/>
              <a:t>6/24/13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35DEECC-1B67-41D5-9B50-ED5C0B37D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48FFC-E690-4C4D-A8A4-3BE60701DAF4}" type="datetimeFigureOut">
              <a:rPr lang="en-US" smtClean="0"/>
              <a:pPr/>
              <a:t>6/24/13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EECC-1B67-41D5-9B50-ED5C0B37D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E748FFC-E690-4C4D-A8A4-3BE60701DAF4}" type="datetimeFigureOut">
              <a:rPr lang="en-US" smtClean="0"/>
              <a:pPr/>
              <a:t>6/24/13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35DEECC-1B67-41D5-9B50-ED5C0B37D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E748FFC-E690-4C4D-A8A4-3BE60701DAF4}" type="datetimeFigureOut">
              <a:rPr lang="en-US" smtClean="0"/>
              <a:pPr/>
              <a:t>6/24/13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35DEECC-1B67-41D5-9B50-ED5C0B37D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E748FFC-E690-4C4D-A8A4-3BE60701DAF4}" type="datetimeFigureOut">
              <a:rPr lang="en-US" smtClean="0"/>
              <a:pPr/>
              <a:t>6/24/13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35DEECC-1B67-41D5-9B50-ED5C0B37D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E748FFC-E690-4C4D-A8A4-3BE60701DAF4}" type="datetimeFigureOut">
              <a:rPr lang="en-US" smtClean="0"/>
              <a:pPr/>
              <a:t>6/24/13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35DEECC-1B67-41D5-9B50-ED5C0B37D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>
    <p:random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427761">
            <a:off x="1243576" y="5566938"/>
            <a:ext cx="8062912" cy="2085492"/>
          </a:xfrm>
        </p:spPr>
        <p:txBody>
          <a:bodyPr>
            <a:noAutofit/>
          </a:bodyPr>
          <a:lstStyle/>
          <a:p>
            <a:r>
              <a:rPr lang="en-US" sz="9600" dirty="0" smtClean="0"/>
              <a:t>SQ3R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What’s That?</a:t>
            </a:r>
          </a:p>
          <a:p>
            <a:r>
              <a:rPr lang="en-US" b="1" dirty="0" smtClean="0"/>
              <a:t>Study Skills ?  What are those?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we use them</a:t>
            </a:r>
          </a:p>
          <a:p>
            <a:pPr lvl="1"/>
            <a:r>
              <a:rPr lang="en-US" dirty="0" smtClean="0"/>
              <a:t>Students use note cards as a handy way to study material.</a:t>
            </a:r>
          </a:p>
          <a:p>
            <a:pPr lvl="1"/>
            <a:r>
              <a:rPr lang="en-US" dirty="0" smtClean="0"/>
              <a:t>Each card has a question or a problem on one side and the answer on the other side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Examples of Note Cards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Other Study Aides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Graphic Organizer</a:t>
            </a:r>
          </a:p>
          <a:p>
            <a:pPr lvl="1"/>
            <a:r>
              <a:rPr lang="en-US" dirty="0" smtClean="0"/>
              <a:t>Can be downloaded from the internet</a:t>
            </a:r>
          </a:p>
          <a:p>
            <a:pPr lvl="1"/>
            <a:r>
              <a:rPr lang="en-US" dirty="0" smtClean="0"/>
              <a:t>Can help you to study and to take notes in class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Study Guides</a:t>
            </a:r>
          </a:p>
          <a:p>
            <a:pPr lvl="1"/>
            <a:r>
              <a:rPr lang="en-US" dirty="0" smtClean="0"/>
              <a:t>Usually provided by the teacher</a:t>
            </a:r>
          </a:p>
          <a:p>
            <a:pPr lvl="1"/>
            <a:r>
              <a:rPr lang="en-US" dirty="0" smtClean="0"/>
              <a:t>Students can make them while they are studying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up a Study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TURN OFF THE TELEVISION!!!!!!!!!!!!!!!!!</a:t>
            </a:r>
          </a:p>
          <a:p>
            <a:r>
              <a:rPr lang="en-US" dirty="0" smtClean="0"/>
              <a:t>Find a quiet place</a:t>
            </a:r>
          </a:p>
          <a:p>
            <a:r>
              <a:rPr lang="en-US" dirty="0" smtClean="0"/>
              <a:t>Have a chair and a table to work at</a:t>
            </a:r>
          </a:p>
          <a:p>
            <a:r>
              <a:rPr lang="en-US" dirty="0" smtClean="0"/>
              <a:t>Have a focused block of time</a:t>
            </a:r>
          </a:p>
          <a:p>
            <a:r>
              <a:rPr lang="en-US" dirty="0" smtClean="0"/>
              <a:t>Don’t do other things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up a Study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Don’t waste time</a:t>
            </a:r>
          </a:p>
          <a:p>
            <a:r>
              <a:rPr lang="en-US" dirty="0" smtClean="0"/>
              <a:t>Make notes</a:t>
            </a:r>
          </a:p>
          <a:p>
            <a:r>
              <a:rPr lang="en-US" dirty="0" smtClean="0"/>
              <a:t>Ask questions </a:t>
            </a:r>
          </a:p>
          <a:p>
            <a:r>
              <a:rPr lang="en-US" dirty="0" smtClean="0"/>
              <a:t>Study with friends</a:t>
            </a:r>
          </a:p>
          <a:p>
            <a:r>
              <a:rPr lang="en-US" dirty="0" smtClean="0"/>
              <a:t>Study daily, at least ten minutes everyday</a:t>
            </a:r>
          </a:p>
          <a:p>
            <a:r>
              <a:rPr lang="en-US" smtClean="0"/>
              <a:t>Don’t study in bed.</a:t>
            </a:r>
            <a:endParaRPr lang="en-US" dirty="0" smtClean="0"/>
          </a:p>
          <a:p>
            <a:r>
              <a:rPr lang="en-US" dirty="0" smtClean="0"/>
              <a:t>Read </a:t>
            </a:r>
            <a:r>
              <a:rPr lang="en-US" b="1" dirty="0" smtClean="0"/>
              <a:t>SOMETHING</a:t>
            </a:r>
            <a:r>
              <a:rPr lang="en-US" dirty="0" smtClean="0"/>
              <a:t> everyday for twenty minutes</a:t>
            </a:r>
          </a:p>
          <a:p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7200" b="1" dirty="0" smtClean="0"/>
              <a:t>SQ3R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594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Survey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 Question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 Read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 Recite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 Review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325486">
            <a:off x="-2522264" y="-87949"/>
            <a:ext cx="8724167" cy="2070445"/>
          </a:xfrm>
        </p:spPr>
        <p:txBody>
          <a:bodyPr/>
          <a:lstStyle/>
          <a:p>
            <a:pPr algn="ctr"/>
            <a:r>
              <a:rPr lang="en-US" dirty="0" smtClean="0"/>
              <a:t>Remember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Within two weeks most people forget at least 80% of what they learned.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mtClean="0"/>
          </a:p>
          <a:p>
            <a:pPr algn="r">
              <a:buNone/>
            </a:pPr>
            <a:r>
              <a:rPr lang="en-US" smtClean="0"/>
              <a:t>Always Remember TO STUDY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</a:t>
            </a: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220427">
            <a:off x="811367" y="2716848"/>
            <a:ext cx="8229600" cy="1399032"/>
          </a:xfrm>
        </p:spPr>
        <p:txBody>
          <a:bodyPr/>
          <a:lstStyle/>
          <a:p>
            <a:pPr algn="ctr"/>
            <a:r>
              <a:rPr lang="en-US" b="1" dirty="0" smtClean="0"/>
              <a:t>Essential Question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158804">
            <a:off x="-203982" y="2209941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Why is studying essential to the success of school and life?</a:t>
            </a:r>
            <a:endParaRPr lang="en-US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336542" y="3726942"/>
            <a:ext cx="8229600" cy="1385316"/>
          </a:xfrm>
        </p:spPr>
        <p:txBody>
          <a:bodyPr/>
          <a:lstStyle/>
          <a:p>
            <a:r>
              <a:rPr lang="en-US" dirty="0" smtClean="0"/>
              <a:t>How do you study?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study?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do you prepare for a test?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your planner</a:t>
            </a:r>
          </a:p>
          <a:p>
            <a:pPr lvl="1"/>
            <a:r>
              <a:rPr lang="en-US" dirty="0" smtClean="0"/>
              <a:t>Record due dates</a:t>
            </a:r>
          </a:p>
          <a:p>
            <a:pPr lvl="1"/>
            <a:r>
              <a:rPr lang="en-US" dirty="0" smtClean="0"/>
              <a:t>Record upcoming events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Organize yourself</a:t>
            </a:r>
          </a:p>
          <a:p>
            <a:pPr lvl="1"/>
            <a:r>
              <a:rPr lang="en-US" dirty="0" smtClean="0"/>
              <a:t>Have a binder</a:t>
            </a:r>
          </a:p>
          <a:p>
            <a:pPr lvl="1"/>
            <a:r>
              <a:rPr lang="en-US" dirty="0" smtClean="0"/>
              <a:t>Use dividers</a:t>
            </a:r>
          </a:p>
          <a:p>
            <a:pPr lvl="1"/>
            <a:r>
              <a:rPr lang="en-US" dirty="0" smtClean="0"/>
              <a:t>Label your materials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Taking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do I need to take notes?</a:t>
            </a:r>
          </a:p>
          <a:p>
            <a:endParaRPr lang="en-US" dirty="0" smtClean="0"/>
          </a:p>
          <a:p>
            <a:r>
              <a:rPr lang="en-US" dirty="0" smtClean="0"/>
              <a:t>How do I know what to write down?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Take Notes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need to take notes when a new concept is being taught.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You need to take notes during direct instruction.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09600" y="228600"/>
            <a:ext cx="9982200" cy="156130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How do I know what to write down?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2808"/>
            <a:ext cx="9372600" cy="4572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Anything that a teacher writes on the board needs to be written down.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Anything that a teacher repeats or emphasizes needs to be written down.</a:t>
            </a:r>
          </a:p>
          <a:p>
            <a:endParaRPr lang="en-US" dirty="0" smtClean="0"/>
          </a:p>
          <a:p>
            <a:r>
              <a:rPr lang="en-US" dirty="0" smtClean="0"/>
              <a:t>Listen for key concept words, i.e. two different definitions</a:t>
            </a:r>
          </a:p>
          <a:p>
            <a:endParaRPr lang="en-US" dirty="0" smtClean="0"/>
          </a:p>
          <a:p>
            <a:r>
              <a:rPr lang="en-US" dirty="0" smtClean="0"/>
              <a:t>When a teacher gives a summary of a concept</a:t>
            </a:r>
          </a:p>
          <a:p>
            <a:endParaRPr lang="en-US" dirty="0" smtClean="0"/>
          </a:p>
          <a:p>
            <a:r>
              <a:rPr lang="en-US" dirty="0" smtClean="0"/>
              <a:t>If you miss a piece of information write down the key word and skip a space at the end of the class ask the teacher to help you fill in the missing information</a:t>
            </a:r>
          </a:p>
          <a:p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do I take notes?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Write the following at </a:t>
            </a:r>
            <a:r>
              <a:rPr lang="en-US" dirty="0" smtClean="0">
                <a:latin typeface="+mj-lt"/>
              </a:rPr>
              <a:t>the</a:t>
            </a:r>
            <a:r>
              <a:rPr lang="en-US" dirty="0" smtClean="0"/>
              <a:t> top of every paper: date, teacher name, concept/ standard, time </a:t>
            </a:r>
          </a:p>
          <a:p>
            <a:r>
              <a:rPr lang="en-US" dirty="0" smtClean="0"/>
              <a:t>Write neatly and clearly</a:t>
            </a:r>
          </a:p>
          <a:p>
            <a:r>
              <a:rPr lang="en-US" dirty="0" smtClean="0"/>
              <a:t>Number your pages</a:t>
            </a:r>
          </a:p>
          <a:p>
            <a:r>
              <a:rPr lang="en-US" dirty="0" smtClean="0"/>
              <a:t>Make your notes brief, but write enough information so that you understand your notes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 abb. </a:t>
            </a:r>
            <a:r>
              <a:rPr lang="en-US" dirty="0" smtClean="0">
                <a:latin typeface="Webdings" pitchFamily="18" charset="2"/>
              </a:rPr>
              <a:t>Symbols, </a:t>
            </a:r>
          </a:p>
          <a:p>
            <a:r>
              <a:rPr lang="en-US" dirty="0" smtClean="0">
                <a:latin typeface="+mj-lt"/>
              </a:rPr>
              <a:t>And phrases</a:t>
            </a:r>
          </a:p>
          <a:p>
            <a:r>
              <a:rPr lang="en-US" dirty="0" smtClean="0">
                <a:latin typeface="+mj-lt"/>
              </a:rPr>
              <a:t>Create your own short hand</a:t>
            </a:r>
          </a:p>
          <a:p>
            <a:r>
              <a:rPr lang="en-US" dirty="0" smtClean="0">
                <a:latin typeface="+mj-lt"/>
              </a:rPr>
              <a:t>Always write definitions and formulas </a:t>
            </a:r>
            <a:r>
              <a:rPr lang="en-US" smtClean="0">
                <a:latin typeface="+mj-lt"/>
              </a:rPr>
              <a:t>down correctly</a:t>
            </a:r>
          </a:p>
          <a:p>
            <a:endParaRPr lang="en-US" dirty="0" smtClean="0">
              <a:latin typeface="+mj-lt"/>
            </a:endParaRPr>
          </a:p>
          <a:p>
            <a:endParaRPr lang="en-US" dirty="0" smtClean="0">
              <a:latin typeface="+mj-lt"/>
            </a:endParaRPr>
          </a:p>
          <a:p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AIDES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cards</a:t>
            </a:r>
          </a:p>
          <a:p>
            <a:endParaRPr lang="en-US" dirty="0" smtClean="0"/>
          </a:p>
          <a:p>
            <a:r>
              <a:rPr lang="en-US" dirty="0" smtClean="0"/>
              <a:t>Study guides</a:t>
            </a:r>
          </a:p>
          <a:p>
            <a:endParaRPr lang="en-US" dirty="0" smtClean="0"/>
          </a:p>
          <a:p>
            <a:r>
              <a:rPr lang="en-US" dirty="0" smtClean="0"/>
              <a:t>Graphic organizers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58</TotalTime>
  <Words>466</Words>
  <Application>Microsoft Office PowerPoint</Application>
  <PresentationFormat>On-screen Show (4:3)</PresentationFormat>
  <Paragraphs>107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Verve</vt:lpstr>
      <vt:lpstr>SQ3R</vt:lpstr>
      <vt:lpstr>Essential Question</vt:lpstr>
      <vt:lpstr>How do you study?</vt:lpstr>
      <vt:lpstr>Organization</vt:lpstr>
      <vt:lpstr>Note Taking</vt:lpstr>
      <vt:lpstr>When to Take Notes</vt:lpstr>
      <vt:lpstr>How do I know what to write down?</vt:lpstr>
      <vt:lpstr>How do I take notes?</vt:lpstr>
      <vt:lpstr>STUDY AIDES</vt:lpstr>
      <vt:lpstr>Note Cards</vt:lpstr>
      <vt:lpstr>Other Study Aides</vt:lpstr>
      <vt:lpstr>Setting up a Study Area</vt:lpstr>
      <vt:lpstr>Setting up a Study Area</vt:lpstr>
      <vt:lpstr>SQ3R</vt:lpstr>
      <vt:lpstr>Remember </vt:lpstr>
      <vt:lpstr>In Closing</vt:lpstr>
    </vt:vector>
  </TitlesOfParts>
  <Company>Information Transport Solutions,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SQ3R</dc:title>
  <dc:creator>kmuncher</dc:creator>
  <cp:lastModifiedBy>Kelli Muncher</cp:lastModifiedBy>
  <cp:revision>10</cp:revision>
  <dcterms:created xsi:type="dcterms:W3CDTF">2013-06-25T03:47:09Z</dcterms:created>
  <dcterms:modified xsi:type="dcterms:W3CDTF">2013-06-25T03:47:22Z</dcterms:modified>
</cp:coreProperties>
</file>